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A3456-4BB4-4C95-BD17-6513B6859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AF1510-0336-4BB2-8684-3E479F404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974CF-F2E6-4D23-B4BE-A2DDEE33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CEE5E-6B53-4C82-870F-F07C527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7E359-FD70-4BFC-9017-475A793B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7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75C6B-55F3-4919-B369-B190A6DA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04CA2-35BC-49EB-9738-9588C5F6C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4B2C2-23F8-4D42-B291-A0CC73C7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42D58-969A-4BA0-BCD9-759946C1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1FD3B-001C-48EF-B726-80212FD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F6B003-5E37-4A17-AC5E-6A14ADD4B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700C0A-6CC5-48A1-92CD-08E653F03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FF1E2-073C-4ADC-839B-2CAE33E2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2F11-544D-4B75-8141-641A484F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BB5C4-894D-4DF4-998D-92E9950F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97391-715F-41EC-8B8A-487AD8FE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973CA-9E41-4C6F-92EF-BCE4C370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B0DCE-90B1-4DB0-B80D-434CD449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40A0E-0F52-41CC-BFEC-4E02CFC3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4E7EB-E333-41E1-ACF7-AF7742F8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4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F08BB-C98D-48BB-9FFA-7B9AE38F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D8171-1352-4A33-94C5-227046A6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0A60F-84D3-4E54-8B65-15D34D7B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91B21-3719-4D9C-888D-751F9089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39F17-E26B-4AF6-9FB4-99A95930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3BB3-9C4E-49A7-9F7E-53449F2E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2293C-E302-4B1E-88EE-4AAB3721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CABD2-4430-4692-A4F7-0BE48251E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B89944-700A-4FDE-A8E8-1BF55796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3A7D8-33D3-47CD-B695-01717796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ABA69-6F2B-45C9-91C3-AA3062BE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5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7C924-E622-4189-B1B1-8196D8DB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AB89EA-BCAE-48E9-A597-5301C0E20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DDD5B-1B80-4054-AFE9-EA496C6E6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C7A72C-768C-4220-A699-EF92A71BD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ACDB65-F0C3-43DB-96F1-2187D3CED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283237-A27A-4CC0-AD8F-E3CC9488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5A0332-BA2B-41F4-9FE3-5D1A128A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789933-0A7E-47DF-8392-6B8912F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3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B5C43-020D-42A1-9D79-28E13102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05CB31-26E2-4C7A-ADE2-698DBEAF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B90D70-24B4-474B-BED9-4E6A1070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09492B-CC8A-46C1-B433-ACE292CC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F5B7E3-7D6C-4EDF-B310-D2A0FAC9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B7B7AF-0F5E-49B2-89EC-E9C9F952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62D154-4796-425E-B4B5-B84D4F80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297BD-9514-46E0-8AB9-6BFE1765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E37E3-50F7-431D-9E2C-927E770E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0C3AA2-9AD4-4A16-906A-8D61D8C95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4DF51A-C42E-4765-8A98-CBE79A77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B27B7D-D91D-4C31-8DF9-7DAE5761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8F848-BE72-4A14-BFA0-B48E2888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1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9961-6404-414B-AF52-DFB1E2C3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0FCAF3-F6FA-46E7-8241-648EB6C4A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86232-EC2B-48DA-BCE6-18376F956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BD24F-2DB4-44E6-BA39-1E60FFA7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2EA0A5-3418-471A-8693-C876AA6C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B975C-9838-4B91-A0AF-2429108D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1BFAD-7D4F-46B7-9C93-34B316CF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FBDFD8-83F9-48B1-8A18-E4028DCFA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4C6FAA-B409-48FB-9281-B9E7377FA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70D2-F39A-4097-9935-847FD26B814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2627F-3B1D-4EB0-821A-0961EDAE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61E00-40C7-476C-8D23-AD7EFA393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B976-A6A1-4B22-AC06-7C929960D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F063A4-38AF-42AF-927E-1E03E513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373"/>
            <a:ext cx="10515600" cy="576859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4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емоційному вигоранню. Скриня ресурсних вправ в роботі практичного психолога закладу освіти.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4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8E9EEC-D610-42C7-A8E5-0FFF51D21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24" y="138235"/>
            <a:ext cx="6164002" cy="6581529"/>
          </a:xfrm>
        </p:spPr>
      </p:pic>
    </p:spTree>
    <p:extLst>
      <p:ext uri="{BB962C8B-B14F-4D97-AF65-F5344CB8AC3E}">
        <p14:creationId xmlns:p14="http://schemas.microsoft.com/office/powerpoint/2010/main" val="25435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18C1D21E-EF63-43DA-BC32-7E912E61F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29" y="156622"/>
            <a:ext cx="6269441" cy="6519386"/>
          </a:xfrm>
        </p:spPr>
      </p:pic>
    </p:spTree>
    <p:extLst>
      <p:ext uri="{BB962C8B-B14F-4D97-AF65-F5344CB8AC3E}">
        <p14:creationId xmlns:p14="http://schemas.microsoft.com/office/powerpoint/2010/main" val="407324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AEBDE2-BEA9-4822-A49A-CF7A0ED04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" y="280911"/>
            <a:ext cx="11452338" cy="6013357"/>
          </a:xfrm>
        </p:spPr>
      </p:pic>
    </p:spTree>
    <p:extLst>
      <p:ext uri="{BB962C8B-B14F-4D97-AF65-F5344CB8AC3E}">
        <p14:creationId xmlns:p14="http://schemas.microsoft.com/office/powerpoint/2010/main" val="27294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F226A9-3DBD-41E0-B13A-A263C7ED0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3" y="280309"/>
            <a:ext cx="11254833" cy="6084979"/>
          </a:xfrm>
        </p:spPr>
      </p:pic>
    </p:spTree>
    <p:extLst>
      <p:ext uri="{BB962C8B-B14F-4D97-AF65-F5344CB8AC3E}">
        <p14:creationId xmlns:p14="http://schemas.microsoft.com/office/powerpoint/2010/main" val="350624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4C87BB-2B12-4B47-B3A1-FE7D0B240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" y="556119"/>
            <a:ext cx="10321198" cy="5551718"/>
          </a:xfrm>
        </p:spPr>
      </p:pic>
    </p:spTree>
    <p:extLst>
      <p:ext uri="{BB962C8B-B14F-4D97-AF65-F5344CB8AC3E}">
        <p14:creationId xmlns:p14="http://schemas.microsoft.com/office/powerpoint/2010/main" val="272681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732673-E7A1-4D6A-85B7-0060816CE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1" y="484464"/>
            <a:ext cx="11095517" cy="5889071"/>
          </a:xfrm>
        </p:spPr>
      </p:pic>
    </p:spTree>
    <p:extLst>
      <p:ext uri="{BB962C8B-B14F-4D97-AF65-F5344CB8AC3E}">
        <p14:creationId xmlns:p14="http://schemas.microsoft.com/office/powerpoint/2010/main" val="38696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8F335F-8985-42BA-A3FC-45F5F1760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8" y="431830"/>
            <a:ext cx="10274944" cy="5480697"/>
          </a:xfrm>
        </p:spPr>
      </p:pic>
    </p:spTree>
    <p:extLst>
      <p:ext uri="{BB962C8B-B14F-4D97-AF65-F5344CB8AC3E}">
        <p14:creationId xmlns:p14="http://schemas.microsoft.com/office/powerpoint/2010/main" val="91088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AE150B-6D56-4F5D-B875-7BF68148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" y="289787"/>
            <a:ext cx="11337872" cy="6004481"/>
          </a:xfrm>
        </p:spPr>
      </p:pic>
    </p:spTree>
    <p:extLst>
      <p:ext uri="{BB962C8B-B14F-4D97-AF65-F5344CB8AC3E}">
        <p14:creationId xmlns:p14="http://schemas.microsoft.com/office/powerpoint/2010/main" val="213507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BD25132B-0E78-4ACB-B0F2-9E29E016F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75" y="197923"/>
            <a:ext cx="5911117" cy="6462154"/>
          </a:xfrm>
        </p:spPr>
      </p:pic>
    </p:spTree>
    <p:extLst>
      <p:ext uri="{BB962C8B-B14F-4D97-AF65-F5344CB8AC3E}">
        <p14:creationId xmlns:p14="http://schemas.microsoft.com/office/powerpoint/2010/main" val="2020492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4</cp:revision>
  <dcterms:created xsi:type="dcterms:W3CDTF">2024-02-21T10:02:39Z</dcterms:created>
  <dcterms:modified xsi:type="dcterms:W3CDTF">2024-02-21T13:19:31Z</dcterms:modified>
</cp:coreProperties>
</file>